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0" r:id="rId2"/>
    <p:sldId id="256" r:id="rId3"/>
    <p:sldId id="257" r:id="rId4"/>
    <p:sldId id="258" r:id="rId5"/>
    <p:sldId id="259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52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191B8-96C1-41CD-8521-1AE74EA4B48A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11E3-D3F0-421C-B06B-1CF802E1AD8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11E3-D3F0-421C-B06B-1CF802E1AD88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611561"/>
            <a:ext cx="5829300" cy="129614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8680" y="2555776"/>
            <a:ext cx="6048672" cy="2232248"/>
          </a:xfrm>
        </p:spPr>
        <p:txBody>
          <a:bodyPr>
            <a:normAutofit fontScale="77500" lnSpcReduction="20000"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sz="6200" b="1" dirty="0" smtClean="0">
                <a:solidFill>
                  <a:srgbClr val="FF0000"/>
                </a:solidFill>
              </a:rPr>
              <a:t>Артикуляционная гимнастика</a:t>
            </a:r>
            <a:endParaRPr lang="ru-RU" sz="6200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994" t="27602"/>
          <a:stretch>
            <a:fillRect/>
          </a:stretch>
        </p:blipFill>
        <p:spPr bwMode="auto">
          <a:xfrm>
            <a:off x="1700808" y="5652120"/>
            <a:ext cx="3963821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ou204.ru/upload/iblock/6f2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9144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ou204.ru/parents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s-blogger-opensocial.googleusercontent.com/gadgets/proxy?url=http%3A%2F%2Fhowmake.in.ua%2Fimages%2Fhowmake%2FBaby%2Fagimnastika4%2520800.jpg&amp;container=blogger&amp;gadget=a&amp;rewriteMime=image%2F*"/>
          <p:cNvPicPr>
            <a:picLocks noChangeAspect="1" noChangeArrowheads="1"/>
          </p:cNvPicPr>
          <p:nvPr/>
        </p:nvPicPr>
        <p:blipFill>
          <a:blip r:embed="rId2" cstate="print"/>
          <a:srcRect l="5266" t="-334" r="-50" b="4129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943199/1aa29f14-2842-4fdb-a921-bfb86181af51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</Words>
  <Application>Microsoft Office PowerPoint</Application>
  <PresentationFormat>Экран (4:3)</PresentationFormat>
  <Paragraphs>4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ильшат</dc:creator>
  <cp:lastModifiedBy>User</cp:lastModifiedBy>
  <cp:revision>10</cp:revision>
  <dcterms:created xsi:type="dcterms:W3CDTF">2019-08-28T08:42:38Z</dcterms:created>
  <dcterms:modified xsi:type="dcterms:W3CDTF">2020-04-26T14:09:53Z</dcterms:modified>
</cp:coreProperties>
</file>